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306" r:id="rId4"/>
    <p:sldId id="295" r:id="rId5"/>
    <p:sldId id="305" r:id="rId6"/>
    <p:sldId id="307" r:id="rId7"/>
    <p:sldId id="304" r:id="rId8"/>
    <p:sldId id="311" r:id="rId9"/>
    <p:sldId id="294" r:id="rId10"/>
    <p:sldId id="312" r:id="rId11"/>
    <p:sldId id="303" r:id="rId12"/>
    <p:sldId id="308" r:id="rId13"/>
    <p:sldId id="309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1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8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0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7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6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5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3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8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0106-8A91-4046-B6B7-4E4A95F1CAA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5B39F-4E68-4BBA-B6C3-CBEA5C09C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8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3156"/>
            <a:ext cx="7772400" cy="13287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Home Safety &amp; Pets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21894"/>
            <a:ext cx="6858000" cy="165576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Advice for households with Children Under 5</a:t>
            </a:r>
            <a:endParaRPr lang="en-GB" sz="3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87" y="4352192"/>
            <a:ext cx="3399825" cy="22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2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0209" y="2585258"/>
            <a:ext cx="7445442" cy="402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Keep small items out of reach of pets – for example, Coin cell batteries, if ingested accidentally, can produce caustic soda that can cause internal damage.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Store household chemicals out of reach.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Keep pets away from garden chemicals (e.g. pest control poisons, herbicides and pesticides) if they have been applied around the property.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Check if there are any plants in your garden that could be harmful to your pets.</a:t>
            </a: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4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4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400050" lvl="1" indent="0" defTabSz="914400">
              <a:spcBef>
                <a:spcPts val="0"/>
              </a:spcBef>
              <a:buSzPct val="100000"/>
              <a:buNone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400050" lvl="1" indent="0" defTabSz="914400">
              <a:spcBef>
                <a:spcPts val="0"/>
              </a:spcBef>
              <a:buSzPct val="100000"/>
              <a:buNone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400050" lvl="1" indent="0" defTabSz="914400">
              <a:spcBef>
                <a:spcPts val="0"/>
              </a:spcBef>
              <a:buSzPct val="100000"/>
              <a:buNone/>
            </a:pPr>
            <a:endParaRPr lang="en-GB" sz="24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11780" r="10298" b="11064"/>
          <a:stretch/>
        </p:blipFill>
        <p:spPr>
          <a:xfrm>
            <a:off x="7769279" y="2642291"/>
            <a:ext cx="1099114" cy="74218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0209" y="1487133"/>
            <a:ext cx="8301653" cy="109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3000" b="1" kern="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It’s not just small children who need be kept away from potential hazards in the home…</a:t>
            </a: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" b="21571"/>
          <a:stretch/>
        </p:blipFill>
        <p:spPr>
          <a:xfrm>
            <a:off x="7767239" y="3430451"/>
            <a:ext cx="1101153" cy="1063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2"/>
          <a:stretch/>
        </p:blipFill>
        <p:spPr>
          <a:xfrm>
            <a:off x="7766442" y="5671371"/>
            <a:ext cx="1101950" cy="9381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67239" y="4544393"/>
            <a:ext cx="1101153" cy="1086832"/>
            <a:chOff x="7767239" y="4444302"/>
            <a:chExt cx="1101153" cy="1086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0" t="7782" r="38711" b="7550"/>
            <a:stretch/>
          </p:blipFill>
          <p:spPr>
            <a:xfrm>
              <a:off x="7767239" y="4444302"/>
              <a:ext cx="479034" cy="10868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66" b="316"/>
            <a:stretch/>
          </p:blipFill>
          <p:spPr>
            <a:xfrm>
              <a:off x="8246273" y="4444721"/>
              <a:ext cx="622119" cy="1084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1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45" y="5122081"/>
            <a:ext cx="1886988" cy="1388822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6780" y="1586948"/>
            <a:ext cx="8449898" cy="45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en-GB" sz="3600" b="1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H</a:t>
            </a:r>
            <a:r>
              <a:rPr lang="en-GB" sz="3600" b="1" kern="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ygiene</a:t>
            </a:r>
            <a:endParaRPr lang="en-GB" sz="3600" b="1" kern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Domestic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animals can pass some diseases and infections to people, although this rarely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occurs.  Diseases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which can pass from animal to people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include: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lvl="1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Ringworm </a:t>
            </a:r>
            <a:r>
              <a:rPr lang="en-GB" sz="2200" b="1" kern="0" dirty="0">
                <a:solidFill>
                  <a:srgbClr val="FFFF00"/>
                </a:solidFill>
                <a:latin typeface="Century Gothic" panose="020B0502020202020204" pitchFamily="34" charset="0"/>
              </a:rPr>
              <a:t>- a fungal infection of the skin that can be passed on from dogs, cats and </a:t>
            </a: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hamsters.</a:t>
            </a:r>
          </a:p>
          <a:p>
            <a:pPr lvl="1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lvl="1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err="1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Toxocariasis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 - an infection caused by worms found in dog and cat faeces - </a:t>
            </a:r>
            <a:r>
              <a:rPr lang="en-GB" sz="2200" b="1" dirty="0" smtClean="0">
                <a:latin typeface="Century Gothic" panose="020B0502020202020204" pitchFamily="34" charset="0"/>
              </a:rPr>
              <a:t>particularly hazardous to small children as it can result in blindness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0" y="5282396"/>
            <a:ext cx="6675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800100" lvl="1" indent="-342900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Toxoplasmosis </a:t>
            </a:r>
            <a:r>
              <a:rPr lang="en-GB" sz="2200" b="1" kern="0" dirty="0">
                <a:solidFill>
                  <a:srgbClr val="FFFF00"/>
                </a:solidFill>
                <a:latin typeface="Century Gothic" panose="020B0502020202020204" pitchFamily="34" charset="0"/>
              </a:rPr>
              <a:t>- caused by a parasite found in cat faeces.</a:t>
            </a:r>
          </a:p>
        </p:txBody>
      </p:sp>
    </p:spTree>
    <p:extLst>
      <p:ext uri="{BB962C8B-B14F-4D97-AF65-F5344CB8AC3E}">
        <p14:creationId xmlns:p14="http://schemas.microsoft.com/office/powerpoint/2010/main" val="3419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8466" y="1546192"/>
            <a:ext cx="8400022" cy="433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324000" indent="-324000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324000" indent="-324000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Keep pets away from areas in the garden that young children play in - fence around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areas to keep your children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safe.</a:t>
            </a:r>
          </a:p>
          <a:p>
            <a:pPr marL="0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324000" indent="-324000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>
                <a:solidFill>
                  <a:srgbClr val="FFFF00"/>
                </a:solidFill>
                <a:latin typeface="Century Gothic" panose="020B0502020202020204" pitchFamily="34" charset="0"/>
              </a:rPr>
              <a:t>Cover sandpits to keep cats and dogs out</a:t>
            </a: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324000" indent="-324000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Always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clear up pet faeces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immediately.  Sanitise floors where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children play at home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with antibacterial cleaners.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This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helps kill </a:t>
            </a:r>
            <a:r>
              <a:rPr lang="en-GB" sz="2200" b="1" kern="0" dirty="0" err="1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Toxocara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 eggs that may have been transported into your home on your shoes or on your pet's paws. </a:t>
            </a:r>
          </a:p>
          <a:p>
            <a:pPr marL="324000" indent="-324000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GB" sz="18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29" y="4979650"/>
            <a:ext cx="2651386" cy="1527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466" y="5079374"/>
            <a:ext cx="6022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324000" indent="-324000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>
                <a:solidFill>
                  <a:srgbClr val="FFFF00"/>
                </a:solidFill>
                <a:latin typeface="Century Gothic" panose="020B0502020202020204" pitchFamily="34" charset="0"/>
              </a:rPr>
              <a:t>Make sure that children always wash their hands, especially after playing outside and before eating. </a:t>
            </a:r>
          </a:p>
          <a:p>
            <a:pPr defTabSz="914400">
              <a:buClr>
                <a:schemeClr val="bg1"/>
              </a:buClr>
              <a:buSzPct val="100000"/>
            </a:pPr>
            <a:endParaRPr lang="en-GB" sz="14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1955" y="1413164"/>
            <a:ext cx="8185795" cy="492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en-GB" b="1" kern="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Dog owner responsibilities</a:t>
            </a:r>
          </a:p>
          <a:p>
            <a:pPr marL="0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The Dogs (NI) Order 1983 requires all dog owners to possess a valid dog licence which must be renewed on an annual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basis with your local Council.  Dogs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must be microchipped before a dog licence can be obtained.  This will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also help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Council Officers and local Vets return lost dogs to their owners.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>
                <a:solidFill>
                  <a:srgbClr val="FFFF00"/>
                </a:solidFill>
                <a:latin typeface="Century Gothic" panose="020B0502020202020204" pitchFamily="34" charset="0"/>
              </a:rPr>
              <a:t>It is an offence for any person to keep a dog without having a valid dog licence and a fixed penalty notice for £80 may be issued.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80" y="5552903"/>
            <a:ext cx="1643544" cy="11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38449"/>
            <a:ext cx="8153400" cy="3133725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3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For information about dog licencing or dog control contact:</a:t>
            </a:r>
            <a:br>
              <a:rPr lang="en-GB" sz="3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GB" sz="3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GB" sz="48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028 9034 0160 </a:t>
            </a:r>
            <a:r>
              <a:rPr lang="en-GB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/>
            </a:r>
            <a:br>
              <a:rPr lang="en-GB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</a:br>
            <a:r>
              <a:rPr lang="en-GB" sz="2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envhealth@antrimandnewtownabbey.gov.uk</a:t>
            </a: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 for more information visit our website:</a:t>
            </a:r>
            <a:b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27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antrimandnewtownabbey.gov.uk/dogs</a:t>
            </a: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93" y="171040"/>
            <a:ext cx="2609314" cy="737680"/>
          </a:xfrm>
          <a:prstGeom prst="rect">
            <a:avLst/>
          </a:prstGeom>
        </p:spPr>
      </p:pic>
      <p:pic>
        <p:nvPicPr>
          <p:cNvPr id="28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0" y="63067"/>
            <a:ext cx="2273390" cy="891457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79513" y="1953597"/>
            <a:ext cx="86406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3600" b="1" dirty="0" smtClean="0">
                <a:solidFill>
                  <a:schemeClr val="bg1"/>
                </a:solidFill>
              </a:rPr>
              <a:t>For more information about Home Safety please contact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028 9034 0160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envhealth@antrimandnewtownabbey.gov.uk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Or visit the Home Safety section on our website:</a:t>
            </a:r>
          </a:p>
          <a:p>
            <a:pPr marL="0" lvl="0" indent="0" algn="ctr">
              <a:buNone/>
              <a:defRPr/>
            </a:pPr>
            <a:r>
              <a:rPr lang="en-GB" sz="2400" b="1" dirty="0">
                <a:solidFill>
                  <a:srgbClr val="FFFF00"/>
                </a:solidFill>
              </a:rPr>
              <a:t>antrimandnewtownabbey.gov.uk</a:t>
            </a:r>
            <a:endParaRPr lang="en-GB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4605" y="2057360"/>
            <a:ext cx="8137351" cy="26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defTabSz="914400">
              <a:buSzPct val="100000"/>
              <a:buFont typeface="Wingdings" pitchFamily="2" charset="2"/>
              <a:buNone/>
            </a:pPr>
            <a:r>
              <a:rPr lang="en-GB" sz="36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Children and pets can be great </a:t>
            </a:r>
            <a:r>
              <a:rPr lang="en-GB" sz="36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companions.</a:t>
            </a:r>
          </a:p>
          <a:p>
            <a:pPr marL="0" indent="0" defTabSz="914400">
              <a:buSzPct val="100000"/>
              <a:buFont typeface="Wingdings" pitchFamily="2" charset="2"/>
              <a:buNone/>
            </a:pPr>
            <a:endParaRPr lang="en-GB" sz="2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0" indent="0" defTabSz="914400">
              <a:buSzPct val="100000"/>
              <a:buFont typeface="Wingdings" pitchFamily="2" charset="2"/>
              <a:buNone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Here </a:t>
            </a: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are some tips for keeping children and pets safe in the home.</a:t>
            </a:r>
            <a:endParaRPr lang="en-GB" sz="2200" b="1" kern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42" y="4513813"/>
            <a:ext cx="2667875" cy="17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7206" y="1394288"/>
            <a:ext cx="8547744" cy="49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3600" b="1" kern="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Choosing </a:t>
            </a:r>
            <a:r>
              <a:rPr lang="en-GB" sz="3600" b="1" kern="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a Pet</a:t>
            </a:r>
            <a:endParaRPr lang="en-GB" sz="3600" b="1" kern="0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1000" b="1" kern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22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Pet ownership comes with responsibilities.  When </a:t>
            </a:r>
            <a:r>
              <a:rPr lang="en-GB" sz="22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deciding </a:t>
            </a:r>
            <a:r>
              <a:rPr lang="en-GB" sz="22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</a:t>
            </a:r>
            <a:r>
              <a:rPr lang="en-GB" sz="22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pet to buy </a:t>
            </a:r>
            <a:r>
              <a:rPr lang="en-GB" sz="22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consider: </a:t>
            </a:r>
          </a:p>
          <a:p>
            <a:pPr lvl="1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>
                <a:solidFill>
                  <a:srgbClr val="FFFF00"/>
                </a:solidFill>
                <a:latin typeface="Century Gothic" panose="020B0502020202020204" pitchFamily="34" charset="0"/>
              </a:rPr>
              <a:t>Space </a:t>
            </a: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available &amp; equipment required</a:t>
            </a:r>
          </a:p>
          <a:p>
            <a:pPr lvl="1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Commitment – providing care and suitable food (and potential vets bills)</a:t>
            </a:r>
            <a:endParaRPr lang="en-GB" sz="2200" b="1" kern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For some pets, especially dogs, other factors will need to be considered such as: </a:t>
            </a:r>
            <a:endParaRPr lang="en-GB" sz="22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lvl="1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Temperament</a:t>
            </a:r>
          </a:p>
          <a:p>
            <a:pPr lvl="1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Regular exercising needs</a:t>
            </a:r>
          </a:p>
          <a:p>
            <a:pPr lvl="1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Training </a:t>
            </a:r>
          </a:p>
          <a:p>
            <a:pPr marL="457200" lvl="1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457200" lvl="1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GB" sz="8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For more information about choosing a dog visit:</a:t>
            </a: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dogstrust.org.uk/help-advice/getting-or-buying-a-dog</a:t>
            </a: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4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9" y="4397433"/>
            <a:ext cx="2205925" cy="14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8764" y="1546167"/>
            <a:ext cx="8104909" cy="516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3600" b="1" kern="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Getting a dog when there are children already in the home.</a:t>
            </a: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000" b="1" kern="0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000" b="1" kern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000" b="1" kern="0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000" b="1" kern="0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000" b="1" kern="0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Always remember</a:t>
            </a:r>
          </a:p>
          <a:p>
            <a:pPr marL="400050" lvl="1" indent="0" defTabSz="914400">
              <a:spcBef>
                <a:spcPts val="0"/>
              </a:spcBef>
              <a:buSzPct val="100000"/>
              <a:buNone/>
            </a:pPr>
            <a:r>
              <a:rPr lang="en-GB" sz="2200" b="1" i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–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Don't leave young children unsupervised with a pet.</a:t>
            </a:r>
          </a:p>
          <a:p>
            <a:pPr marL="400050" lvl="1" indent="0" defTabSz="914400">
              <a:spcBef>
                <a:spcPts val="0"/>
              </a:spcBef>
              <a:buSzPct val="100000"/>
              <a:buNone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Dogs are often considered a member of the family but a mistake we can make is to forget that they, like humans can get stressed, frightened or angry which could lead to them to act aggressively if provoked.</a:t>
            </a:r>
            <a:endParaRPr lang="en-GB" sz="2200" b="1" kern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324000" indent="-324000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6863" r="5001" b="20355"/>
          <a:stretch/>
        </p:blipFill>
        <p:spPr>
          <a:xfrm>
            <a:off x="3254044" y="2773479"/>
            <a:ext cx="2594347" cy="14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3830" y="1352723"/>
            <a:ext cx="855934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3600" b="1" kern="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Teach children how to behave around dogs (and other pets too).</a:t>
            </a: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1400" b="1" kern="0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24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Teach children to:</a:t>
            </a: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1000" b="1" kern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Be calm</a:t>
            </a:r>
          </a:p>
          <a:p>
            <a:pPr lvl="1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Dogs can be frightened by loud noises such as shouting or playing noisily or running around them.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Give a dogs space</a:t>
            </a:r>
          </a:p>
          <a:p>
            <a:pPr lvl="1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Dogs don’t like hugs and kisses – if their space is invaded they may be come frightened or stressed.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4" b="6228"/>
          <a:stretch/>
        </p:blipFill>
        <p:spPr>
          <a:xfrm>
            <a:off x="3336010" y="5425101"/>
            <a:ext cx="2374985" cy="13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2143" y="1760565"/>
            <a:ext cx="8547744" cy="431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Keep hands away from dog’s eyes, mouth and ears.</a:t>
            </a:r>
          </a:p>
          <a:p>
            <a:pPr lvl="1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Pulling or poking can hurt the dog.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 kind.</a:t>
            </a:r>
          </a:p>
          <a:p>
            <a:pPr lvl="1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Teasing a dog can make it angry enough to bite.  If a dog has a toy or food don’t take if off them.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Leave a dog alone when they are sleeping, eating of playing with it’s toy.</a:t>
            </a:r>
          </a:p>
          <a:p>
            <a:pPr lvl="1"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Dogs can feel vulnerable in these circumstances so should be left alone and given their own space.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2400" b="1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2400" b="1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2400" b="1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2400" b="1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4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 b="10165"/>
          <a:stretch/>
        </p:blipFill>
        <p:spPr>
          <a:xfrm>
            <a:off x="3135927" y="5286413"/>
            <a:ext cx="2780177" cy="14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8645" y="1388225"/>
            <a:ext cx="8547744" cy="348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3600" b="1" kern="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Advice when a dog is already in the home before a child arrives.</a:t>
            </a: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400" b="1" kern="0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400" b="1" kern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400" b="1" kern="0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400" b="1" kern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1600" b="1" kern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r>
              <a:rPr lang="en-GB" sz="22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Things will change for your dog when the baby arrives – they may have to get used to not getting as much attention as they used to.  </a:t>
            </a: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1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If their routine will be affected make gradual changes before the baby arrives to help make the transition easier. </a:t>
            </a:r>
          </a:p>
          <a:p>
            <a:pPr marL="0" indent="0" defTabSz="91440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GB" sz="1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1000" b="1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4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324000" indent="-324000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t="20204" r="3398"/>
          <a:stretch/>
        </p:blipFill>
        <p:spPr>
          <a:xfrm>
            <a:off x="3466141" y="2592454"/>
            <a:ext cx="2302891" cy="15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3831" y="1787237"/>
            <a:ext cx="7487005" cy="417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 clear with the dog when you are interacting with them and when you are not, only interact when you call them or give them a clear signal that you can give them attention.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22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Each day separate them away from you in the home for short periods so that they get used to being happy on their own while you are doing other things.</a:t>
            </a: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22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Gradually introduce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new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equipment in to the home  </a:t>
            </a:r>
            <a:r>
              <a:rPr lang="en-GB" sz="2200" b="1" kern="0" dirty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like cots, prams/buggies, high chairs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etc. so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they </a:t>
            </a: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can get used to them.</a:t>
            </a:r>
            <a:endParaRPr lang="en-GB" sz="1000" b="1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defTabSz="914400">
              <a:spcBef>
                <a:spcPts val="0"/>
              </a:spcBef>
              <a:buSzPct val="100000"/>
              <a:buNone/>
            </a:pPr>
            <a:endParaRPr lang="en-GB" sz="24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marL="324000" indent="-324000" defTabSz="9144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37" y="3092335"/>
            <a:ext cx="1455272" cy="20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2014" y="1521230"/>
            <a:ext cx="8366597" cy="50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defTabSz="914400">
              <a:buClrTx/>
              <a:buSzPct val="50000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Teach the difference between dog’s toys and those for a new arrival.</a:t>
            </a:r>
          </a:p>
          <a:p>
            <a:pPr defTabSz="914400">
              <a:buClrTx/>
              <a:buSzPct val="50000"/>
            </a:pPr>
            <a:endParaRPr lang="en-GB" sz="1000" b="1" kern="0" dirty="0" smtClean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defTabSz="914400">
              <a:buClrTx/>
              <a:buSzPct val="50000"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Teach them to stay out of certain rooms (e.g. bedrooms).</a:t>
            </a:r>
          </a:p>
          <a:p>
            <a:pPr marL="0" indent="0" defTabSz="914400">
              <a:buClrTx/>
              <a:buSzPct val="50000"/>
              <a:buNone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defTabSz="914400">
              <a:buClrTx/>
              <a:buSzPct val="50000"/>
            </a:pPr>
            <a:endParaRPr lang="en-GB" sz="2400" b="1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72" y="3389197"/>
            <a:ext cx="2371539" cy="158181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2014" y="3067396"/>
            <a:ext cx="5995058" cy="236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defTabSz="914400">
              <a:buClrTx/>
              <a:buSzPct val="50000"/>
            </a:pPr>
            <a:r>
              <a:rPr lang="en-GB" sz="2200" b="1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If making new rules (e.g. keeping off the sofa) do this as soon as possible.  Give them alternatives and praise/reward them for using it.  Don’t tell them off as this can be confusing especially if they used to be allowed to cuddle on the sofa.</a:t>
            </a:r>
            <a:endParaRPr lang="en-GB" sz="2200" b="1" kern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 defTabSz="914400">
              <a:buClrTx/>
              <a:buSzPct val="50000"/>
              <a:buNone/>
            </a:pPr>
            <a:endParaRPr lang="en-GB" sz="2400" b="1" kern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defTabSz="914400">
              <a:buClrTx/>
              <a:buSzPct val="50000"/>
            </a:pPr>
            <a:endParaRPr lang="en-GB" sz="2400" b="1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2012" y="5428212"/>
            <a:ext cx="7784707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CA"/>
              </a:buClr>
              <a:buSzPct val="65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defTabSz="914400">
              <a:buClrTx/>
              <a:buSzPct val="50000"/>
            </a:pPr>
            <a:endParaRPr lang="en-GB" sz="1000" b="1" kern="0" dirty="0">
              <a:solidFill>
                <a:srgbClr val="FFFFFF">
                  <a:lumMod val="95000"/>
                </a:srgbClr>
              </a:solidFill>
              <a:latin typeface="Century Gothic" panose="020B0502020202020204" pitchFamily="34" charset="0"/>
            </a:endParaRPr>
          </a:p>
          <a:p>
            <a:pPr defTabSz="914400">
              <a:buClrTx/>
              <a:buSzPct val="50000"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For more advice visit: </a:t>
            </a:r>
          </a:p>
          <a:p>
            <a:pPr marL="400050" lvl="1" indent="0" defTabSz="914400">
              <a:buClrTx/>
              <a:buSzPct val="50000"/>
              <a:buNone/>
            </a:pPr>
            <a:r>
              <a:rPr lang="en-GB" sz="2200" b="1" kern="0" dirty="0" smtClean="0">
                <a:solidFill>
                  <a:srgbClr val="FFFFFF">
                    <a:lumMod val="95000"/>
                  </a:srgbClr>
                </a:solidFill>
                <a:latin typeface="Century Gothic" panose="020B0502020202020204" pitchFamily="34" charset="0"/>
              </a:rPr>
              <a:t>www.dogstrust.org.uk/help-advice/behaviour</a:t>
            </a:r>
          </a:p>
          <a:p>
            <a:pPr defTabSz="914400">
              <a:buClrTx/>
              <a:buSzPct val="50000"/>
            </a:pPr>
            <a:endParaRPr lang="en-GB" sz="2400" b="1" kern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defTabSz="914400">
              <a:buClrTx/>
              <a:buSzPct val="50000"/>
            </a:pPr>
            <a:endParaRPr lang="en-GB" sz="2400" b="1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4350</TotalTime>
  <Words>962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Office Theme</vt:lpstr>
      <vt:lpstr>Home Safety &amp; Pets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information about dog licencing or dog control contact:  028 9034 0160  envhealth@antrimandnewtownabbey.gov.uk  Or for more information visit our website: antrimandnewtownabbey.gov.uk/dogs    </vt:lpstr>
      <vt:lpstr>PowerPoint Presentation</vt:lpstr>
    </vt:vector>
  </TitlesOfParts>
  <Company>ANBC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Safety</dc:title>
  <dc:creator>Tom Durrant</dc:creator>
  <cp:lastModifiedBy>Tom Durrant</cp:lastModifiedBy>
  <cp:revision>131</cp:revision>
  <dcterms:created xsi:type="dcterms:W3CDTF">2021-09-21T13:23:12Z</dcterms:created>
  <dcterms:modified xsi:type="dcterms:W3CDTF">2022-06-17T15:06:08Z</dcterms:modified>
</cp:coreProperties>
</file>